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99"/>
    <p:restoredTop sz="94643"/>
  </p:normalViewPr>
  <p:slideViewPr>
    <p:cSldViewPr snapToGrid="0" showGuides="1">
      <p:cViewPr varScale="1">
        <p:scale>
          <a:sx n="26" d="100"/>
          <a:sy n="26" d="100"/>
        </p:scale>
        <p:origin x="6576" y="632"/>
      </p:cViewPr>
      <p:guideLst>
        <p:guide orient="horz" pos="13607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CCFA9-9FFE-364C-A39C-DDE91EA7F3F0}" type="datetimeFigureOut">
              <a:rPr kumimoji="1" lang="ko-KR" altLang="en-US" smtClean="0"/>
              <a:t>2025. 10. 17.</a:t>
            </a:fld>
            <a:endParaRPr kumimoji="1"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8B63-EACF-3343-BE4F-CF0B11DC85D3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505252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CCFA9-9FFE-364C-A39C-DDE91EA7F3F0}" type="datetimeFigureOut">
              <a:rPr kumimoji="1" lang="ko-KR" altLang="en-US" smtClean="0"/>
              <a:t>2025. 10. 17.</a:t>
            </a:fld>
            <a:endParaRPr kumimoji="1"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8B63-EACF-3343-BE4F-CF0B11DC85D3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756952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CCFA9-9FFE-364C-A39C-DDE91EA7F3F0}" type="datetimeFigureOut">
              <a:rPr kumimoji="1" lang="ko-KR" altLang="en-US" smtClean="0"/>
              <a:t>2025. 10. 17.</a:t>
            </a:fld>
            <a:endParaRPr kumimoji="1"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8B63-EACF-3343-BE4F-CF0B11DC85D3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605365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CCFA9-9FFE-364C-A39C-DDE91EA7F3F0}" type="datetimeFigureOut">
              <a:rPr kumimoji="1" lang="ko-KR" altLang="en-US" smtClean="0"/>
              <a:t>2025. 10. 17.</a:t>
            </a:fld>
            <a:endParaRPr kumimoji="1"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8B63-EACF-3343-BE4F-CF0B11DC85D3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100733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CCFA9-9FFE-364C-A39C-DDE91EA7F3F0}" type="datetimeFigureOut">
              <a:rPr kumimoji="1" lang="ko-KR" altLang="en-US" smtClean="0"/>
              <a:t>2025. 10. 17.</a:t>
            </a:fld>
            <a:endParaRPr kumimoji="1"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8B63-EACF-3343-BE4F-CF0B11DC85D3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61031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CCFA9-9FFE-364C-A39C-DDE91EA7F3F0}" type="datetimeFigureOut">
              <a:rPr kumimoji="1" lang="ko-KR" altLang="en-US" smtClean="0"/>
              <a:t>2025. 10. 17.</a:t>
            </a:fld>
            <a:endParaRPr kumimoji="1"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8B63-EACF-3343-BE4F-CF0B11DC85D3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454434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CCFA9-9FFE-364C-A39C-DDE91EA7F3F0}" type="datetimeFigureOut">
              <a:rPr kumimoji="1" lang="ko-KR" altLang="en-US" smtClean="0"/>
              <a:t>2025. 10. 17.</a:t>
            </a:fld>
            <a:endParaRPr kumimoji="1"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8B63-EACF-3343-BE4F-CF0B11DC85D3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17393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CCFA9-9FFE-364C-A39C-DDE91EA7F3F0}" type="datetimeFigureOut">
              <a:rPr kumimoji="1" lang="ko-KR" altLang="en-US" smtClean="0"/>
              <a:t>2025. 10. 17.</a:t>
            </a:fld>
            <a:endParaRPr kumimoji="1"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8B63-EACF-3343-BE4F-CF0B11DC85D3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041508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CCFA9-9FFE-364C-A39C-DDE91EA7F3F0}" type="datetimeFigureOut">
              <a:rPr kumimoji="1" lang="ko-KR" altLang="en-US" smtClean="0"/>
              <a:t>2025. 10. 17.</a:t>
            </a:fld>
            <a:endParaRPr kumimoji="1"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8B63-EACF-3343-BE4F-CF0B11DC85D3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81325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CCFA9-9FFE-364C-A39C-DDE91EA7F3F0}" type="datetimeFigureOut">
              <a:rPr kumimoji="1" lang="ko-KR" altLang="en-US" smtClean="0"/>
              <a:t>2025. 10. 17.</a:t>
            </a:fld>
            <a:endParaRPr kumimoji="1"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8B63-EACF-3343-BE4F-CF0B11DC85D3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952618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CCFA9-9FFE-364C-A39C-DDE91EA7F3F0}" type="datetimeFigureOut">
              <a:rPr kumimoji="1" lang="ko-KR" altLang="en-US" smtClean="0"/>
              <a:t>2025. 10. 17.</a:t>
            </a:fld>
            <a:endParaRPr kumimoji="1"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8B63-EACF-3343-BE4F-CF0B11DC85D3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751938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5CCFA9-9FFE-364C-A39C-DDE91EA7F3F0}" type="datetimeFigureOut">
              <a:rPr kumimoji="1" lang="ko-KR" altLang="en-US" smtClean="0"/>
              <a:t>2025. 10. 17.</a:t>
            </a:fld>
            <a:endParaRPr kumimoji="1"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9A8B63-EACF-3343-BE4F-CF0B11DC85D3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935578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1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1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>
            <a:extLst>
              <a:ext uri="{FF2B5EF4-FFF2-40B4-BE49-F238E27FC236}">
                <a16:creationId xmlns:a16="http://schemas.microsoft.com/office/drawing/2014/main" id="{CF365DF9-19E6-B37E-2D4E-0E22ED173B6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32399288" cy="47244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5A99D05C-F1FE-1AB9-66A3-7862384D891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41808400"/>
            <a:ext cx="32399288" cy="14224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2F8A93D-46BA-142B-24D4-6D000E87847D}"/>
              </a:ext>
            </a:extLst>
          </p:cNvPr>
          <p:cNvSpPr txBox="1"/>
          <p:nvPr/>
        </p:nvSpPr>
        <p:spPr>
          <a:xfrm>
            <a:off x="0" y="904935"/>
            <a:ext cx="3239928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140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Title</a:t>
            </a:r>
            <a:endParaRPr lang="ko-KR" altLang="en-US" sz="140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Calibri" panose="020F0502020204030204" pitchFamily="34" charset="0"/>
              <a:ea typeface="나눔고딕 ExtraBold" pitchFamily="50" charset="-127"/>
              <a:cs typeface="Calibri" panose="020F0502020204030204" pitchFamily="34" charset="0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F9F90D62-8C53-0A3D-C545-BAF509A86FE0}"/>
              </a:ext>
            </a:extLst>
          </p:cNvPr>
          <p:cNvSpPr/>
          <p:nvPr/>
        </p:nvSpPr>
        <p:spPr>
          <a:xfrm>
            <a:off x="0" y="3253056"/>
            <a:ext cx="32399288" cy="1318944"/>
          </a:xfrm>
          <a:prstGeom prst="rect">
            <a:avLst/>
          </a:prstGeom>
        </p:spPr>
        <p:txBody>
          <a:bodyPr wrap="square" lIns="86987" tIns="43494" rIns="86987" bIns="43494">
            <a:spAutoFit/>
          </a:bodyPr>
          <a:lstStyle/>
          <a:p>
            <a:pPr algn="ctr"/>
            <a:r>
              <a:rPr lang="en-US" altLang="ko-KR" sz="80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Author’s information</a:t>
            </a: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61A924B6-22C3-FD61-2F58-88C7A0B5D1DD}"/>
              </a:ext>
            </a:extLst>
          </p:cNvPr>
          <p:cNvSpPr/>
          <p:nvPr/>
        </p:nvSpPr>
        <p:spPr>
          <a:xfrm>
            <a:off x="23516210" y="102478"/>
            <a:ext cx="8335390" cy="1318944"/>
          </a:xfrm>
          <a:prstGeom prst="rect">
            <a:avLst/>
          </a:prstGeom>
        </p:spPr>
        <p:txBody>
          <a:bodyPr wrap="square" lIns="86987" tIns="43494" rIns="86987" bIns="43494">
            <a:spAutoFit/>
          </a:bodyPr>
          <a:lstStyle/>
          <a:p>
            <a:pPr algn="r"/>
            <a:r>
              <a:rPr lang="en-US" altLang="ko-KR" sz="8000" b="1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Paper No.</a:t>
            </a:r>
            <a:r>
              <a:rPr lang="ko-KR" altLang="en-US" sz="8000" b="1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ko-KR" sz="8000" b="1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895A5364-1BB9-CE00-5243-34D6F12B02A5}"/>
              </a:ext>
            </a:extLst>
          </p:cNvPr>
          <p:cNvGrpSpPr/>
          <p:nvPr/>
        </p:nvGrpSpPr>
        <p:grpSpPr>
          <a:xfrm>
            <a:off x="547688" y="5323657"/>
            <a:ext cx="31303912" cy="35875143"/>
            <a:chOff x="547688" y="5323657"/>
            <a:chExt cx="31303912" cy="35875143"/>
          </a:xfrm>
        </p:grpSpPr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id="{6F86D91A-68FA-D91D-A91C-BD96BAEEB8E0}"/>
                </a:ext>
              </a:extLst>
            </p:cNvPr>
            <p:cNvSpPr/>
            <p:nvPr/>
          </p:nvSpPr>
          <p:spPr>
            <a:xfrm>
              <a:off x="547688" y="5323657"/>
              <a:ext cx="31303912" cy="35875143"/>
            </a:xfrm>
            <a:prstGeom prst="rect">
              <a:avLst/>
            </a:prstGeom>
            <a:noFill/>
            <a:ln w="57150"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E1E6DD1-8FC1-C828-D2CA-E91914D84E09}"/>
                </a:ext>
              </a:extLst>
            </p:cNvPr>
            <p:cNvSpPr txBox="1"/>
            <p:nvPr/>
          </p:nvSpPr>
          <p:spPr>
            <a:xfrm>
              <a:off x="952500" y="5629335"/>
              <a:ext cx="3822700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ko-KR" sz="6000" dirty="0">
                  <a:solidFill>
                    <a:srgbClr val="FF0000"/>
                  </a:solidFill>
                </a:rPr>
                <a:t>Guideline</a:t>
              </a:r>
              <a:endParaRPr lang="ko-KR" altLang="en-US" sz="6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83110C4D-0BF1-FB8C-1627-339B688C6BA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42115056"/>
            <a:ext cx="32399288" cy="826501"/>
          </a:xfrm>
          <a:prstGeom prst="rect">
            <a:avLst/>
          </a:prstGeom>
        </p:spPr>
        <p:txBody>
          <a:bodyPr wrap="square" lIns="86987" tIns="43494" rIns="86987" bIns="43494">
            <a:spAutoFit/>
          </a:bodyPr>
          <a:lstStyle/>
          <a:p>
            <a:pPr algn="ctr" fontAlgn="base"/>
            <a:r>
              <a:rPr lang="en" altLang="ko-KR" sz="4800" b="1" dirty="0">
                <a:solidFill>
                  <a:schemeClr val="bg1"/>
                </a:solidFill>
              </a:rPr>
              <a:t>Pacific Basin Nuclear Conference 2026</a:t>
            </a:r>
            <a:endParaRPr lang="en-US" altLang="ko-KR" sz="2870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410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테마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12</Words>
  <Application>Microsoft Macintosh PowerPoint</Application>
  <PresentationFormat>사용자 지정</PresentationFormat>
  <Paragraphs>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baek</dc:creator>
  <cp:lastModifiedBy>david baek</cp:lastModifiedBy>
  <cp:revision>1</cp:revision>
  <dcterms:created xsi:type="dcterms:W3CDTF">2025-10-17T03:27:06Z</dcterms:created>
  <dcterms:modified xsi:type="dcterms:W3CDTF">2025-10-17T03:32:30Z</dcterms:modified>
</cp:coreProperties>
</file>